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0" r:id="rId11"/>
    <p:sldId id="259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5608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141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59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4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067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686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68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53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6313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046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89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618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7AAD0-9B1E-480D-83E5-243EBBA55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Lab Distributed Systems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24A5DC0-3121-48E5-9DA9-6A3DB42A2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3147897"/>
          </a:xfrm>
        </p:spPr>
        <p:txBody>
          <a:bodyPr>
            <a:normAutofit/>
          </a:bodyPr>
          <a:lstStyle/>
          <a:p>
            <a:r>
              <a:rPr lang="nl-BE" dirty="0"/>
              <a:t>Team 404</a:t>
            </a:r>
          </a:p>
          <a:p>
            <a:endParaRPr lang="nl-BE" dirty="0"/>
          </a:p>
          <a:p>
            <a:r>
              <a:rPr lang="nl-BE" dirty="0" err="1"/>
              <a:t>Bilal</a:t>
            </a:r>
            <a:r>
              <a:rPr lang="nl-BE" dirty="0"/>
              <a:t> Moussa </a:t>
            </a:r>
            <a:r>
              <a:rPr lang="nl-BE" dirty="0" err="1"/>
              <a:t>Fares</a:t>
            </a:r>
            <a:endParaRPr lang="nl-BE" dirty="0"/>
          </a:p>
          <a:p>
            <a:r>
              <a:rPr lang="nl-BE" dirty="0"/>
              <a:t>Mathijs </a:t>
            </a:r>
            <a:r>
              <a:rPr lang="nl-BE" dirty="0" err="1"/>
              <a:t>Daemen</a:t>
            </a:r>
            <a:endParaRPr lang="nl-BE" dirty="0"/>
          </a:p>
          <a:p>
            <a:r>
              <a:rPr lang="nl-BE" dirty="0" err="1"/>
              <a:t>Jorre</a:t>
            </a:r>
            <a:r>
              <a:rPr lang="nl-BE" dirty="0"/>
              <a:t> De Backer</a:t>
            </a:r>
          </a:p>
          <a:p>
            <a:r>
              <a:rPr lang="nl-BE" dirty="0"/>
              <a:t>Liam </a:t>
            </a:r>
            <a:r>
              <a:rPr lang="nl-BE" dirty="0" err="1"/>
              <a:t>Hertoghs</a:t>
            </a:r>
            <a:endParaRPr lang="nl-BE" dirty="0"/>
          </a:p>
          <a:p>
            <a:r>
              <a:rPr lang="nl-BE" dirty="0"/>
              <a:t>Thomas Verschoor</a:t>
            </a:r>
          </a:p>
        </p:txBody>
      </p:sp>
    </p:spTree>
    <p:extLst>
      <p:ext uri="{BB962C8B-B14F-4D97-AF65-F5344CB8AC3E}">
        <p14:creationId xmlns:p14="http://schemas.microsoft.com/office/powerpoint/2010/main" val="63995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EADB9-8448-4D3E-A51F-A77F06B56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remarks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6CAC52-7D79-4C2A-8A0A-9DF0F9E3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Sometimes</a:t>
            </a:r>
            <a:r>
              <a:rPr lang="nl-BE" dirty="0"/>
              <a:t> we </a:t>
            </a:r>
            <a:r>
              <a:rPr lang="nl-BE" dirty="0" err="1"/>
              <a:t>still</a:t>
            </a:r>
            <a:r>
              <a:rPr lang="nl-BE" dirty="0"/>
              <a:t> get </a:t>
            </a: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exotic</a:t>
            </a:r>
            <a:r>
              <a:rPr lang="nl-BE" dirty="0"/>
              <a:t> </a:t>
            </a:r>
            <a:r>
              <a:rPr lang="nl-BE" dirty="0" err="1"/>
              <a:t>errors</a:t>
            </a:r>
            <a:endParaRPr lang="nl-BE" dirty="0"/>
          </a:p>
          <a:p>
            <a:r>
              <a:rPr lang="nl-BE" dirty="0" err="1"/>
              <a:t>Better</a:t>
            </a:r>
            <a:r>
              <a:rPr lang="nl-BE" dirty="0"/>
              <a:t> </a:t>
            </a:r>
            <a:r>
              <a:rPr lang="nl-BE" dirty="0" err="1"/>
              <a:t>writing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code -&gt; we </a:t>
            </a:r>
            <a:r>
              <a:rPr lang="nl-BE" dirty="0" err="1"/>
              <a:t>got</a:t>
            </a:r>
            <a:r>
              <a:rPr lang="nl-BE" dirty="0"/>
              <a:t> </a:t>
            </a:r>
            <a:r>
              <a:rPr lang="nl-BE" dirty="0" err="1"/>
              <a:t>better</a:t>
            </a:r>
            <a:r>
              <a:rPr lang="nl-BE" dirty="0"/>
              <a:t> view on </a:t>
            </a:r>
            <a:r>
              <a:rPr lang="nl-BE" dirty="0" err="1"/>
              <a:t>whole</a:t>
            </a:r>
            <a:r>
              <a:rPr lang="nl-BE" dirty="0"/>
              <a:t> project</a:t>
            </a:r>
          </a:p>
          <a:p>
            <a:pPr lvl="1"/>
            <a:r>
              <a:rPr lang="nl-BE" dirty="0" err="1"/>
              <a:t>Maybe</a:t>
            </a:r>
            <a:r>
              <a:rPr lang="nl-BE" dirty="0"/>
              <a:t> </a:t>
            </a:r>
            <a:r>
              <a:rPr lang="nl-BE" dirty="0" err="1"/>
              <a:t>improvement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next </a:t>
            </a:r>
            <a:r>
              <a:rPr lang="nl-BE" dirty="0" err="1"/>
              <a:t>years</a:t>
            </a:r>
            <a:r>
              <a:rPr lang="nl-BE" dirty="0"/>
              <a:t>?</a:t>
            </a:r>
          </a:p>
          <a:p>
            <a:r>
              <a:rPr lang="nl-BE" dirty="0" err="1"/>
              <a:t>Work</a:t>
            </a:r>
            <a:r>
              <a:rPr lang="nl-BE" dirty="0"/>
              <a:t> more </a:t>
            </a:r>
            <a:r>
              <a:rPr lang="nl-BE" dirty="0" err="1"/>
              <a:t>efficient</a:t>
            </a:r>
            <a:r>
              <a:rPr lang="nl-BE" dirty="0"/>
              <a:t>: fool </a:t>
            </a:r>
            <a:r>
              <a:rPr lang="nl-BE" dirty="0" err="1"/>
              <a:t>proofing</a:t>
            </a:r>
            <a:r>
              <a:rPr lang="nl-BE" dirty="0"/>
              <a:t> &gt; </a:t>
            </a:r>
            <a:r>
              <a:rPr lang="nl-BE" dirty="0" err="1"/>
              <a:t>expanding</a:t>
            </a:r>
            <a:endParaRPr lang="nl-BE" dirty="0"/>
          </a:p>
          <a:p>
            <a:pPr lvl="1"/>
            <a:r>
              <a:rPr lang="nl-BE" dirty="0" err="1"/>
              <a:t>Wasted</a:t>
            </a:r>
            <a:r>
              <a:rPr lang="nl-BE" dirty="0"/>
              <a:t> a lot of time on sub-</a:t>
            </a:r>
            <a:r>
              <a:rPr lang="nl-BE" dirty="0" err="1"/>
              <a:t>projects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5206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840022-E349-408B-9000-6595FC6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result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B4CBE1-5C2D-4788-BDC8-00E22FA1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Live Demo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EAC561B-B3F5-4ADA-89EF-EBA60CDAF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66" y="3429000"/>
            <a:ext cx="3576667" cy="26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92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E3D6A9-81EA-48EE-81E1-BF403BAFF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questions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223F64-742D-49EB-B305-695DA756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5270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3210E-8782-4A2C-BBBD-DA54DF4C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Goal of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779A2A-699E-49E1-B8C3-50F3F257A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Creating</a:t>
            </a:r>
            <a:r>
              <a:rPr lang="nl-BE" dirty="0"/>
              <a:t> a </a:t>
            </a:r>
            <a:r>
              <a:rPr lang="nl-BE" dirty="0" err="1"/>
              <a:t>distributed</a:t>
            </a:r>
            <a:r>
              <a:rPr lang="nl-BE" dirty="0"/>
              <a:t> </a:t>
            </a:r>
            <a:r>
              <a:rPr lang="nl-BE" dirty="0" err="1"/>
              <a:t>application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uses</a:t>
            </a:r>
            <a:r>
              <a:rPr lang="nl-BE" dirty="0"/>
              <a:t> </a:t>
            </a:r>
            <a:r>
              <a:rPr lang="nl-BE" dirty="0" err="1"/>
              <a:t>our</a:t>
            </a:r>
            <a:r>
              <a:rPr lang="nl-BE" dirty="0"/>
              <a:t> </a:t>
            </a:r>
            <a:r>
              <a:rPr lang="nl-BE" dirty="0" err="1"/>
              <a:t>own</a:t>
            </a:r>
            <a:r>
              <a:rPr lang="nl-BE" dirty="0"/>
              <a:t> middleware</a:t>
            </a:r>
          </a:p>
          <a:p>
            <a:r>
              <a:rPr lang="nl-BE" dirty="0" err="1"/>
              <a:t>Various</a:t>
            </a:r>
            <a:r>
              <a:rPr lang="nl-BE" dirty="0"/>
              <a:t> </a:t>
            </a:r>
            <a:r>
              <a:rPr lang="nl-BE" dirty="0" err="1"/>
              <a:t>components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have been </a:t>
            </a:r>
            <a:r>
              <a:rPr lang="nl-BE" dirty="0" err="1"/>
              <a:t>implemented</a:t>
            </a:r>
            <a:endParaRPr lang="nl-BE" dirty="0"/>
          </a:p>
          <a:p>
            <a:r>
              <a:rPr lang="nl-BE" dirty="0" err="1"/>
              <a:t>Raspberry</a:t>
            </a:r>
            <a:r>
              <a:rPr lang="nl-BE" dirty="0"/>
              <a:t> Pi’s</a:t>
            </a:r>
          </a:p>
        </p:txBody>
      </p:sp>
    </p:spTree>
    <p:extLst>
      <p:ext uri="{BB962C8B-B14F-4D97-AF65-F5344CB8AC3E}">
        <p14:creationId xmlns:p14="http://schemas.microsoft.com/office/powerpoint/2010/main" val="95879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F98A6-3AA0-4755-AC0C-D541ECBF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491163"/>
            <a:ext cx="7729728" cy="1188720"/>
          </a:xfrm>
        </p:spPr>
        <p:txBody>
          <a:bodyPr/>
          <a:lstStyle/>
          <a:p>
            <a:r>
              <a:rPr lang="nl-BE" dirty="0"/>
              <a:t>Team </a:t>
            </a:r>
            <a:r>
              <a:rPr lang="nl-BE" dirty="0" err="1"/>
              <a:t>objects</a:t>
            </a:r>
            <a:endParaRPr lang="nl-BE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E6EFE50E-73A3-4D48-B863-277305C6F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014261"/>
              </p:ext>
            </p:extLst>
          </p:nvPr>
        </p:nvGraphicFramePr>
        <p:xfrm>
          <a:off x="2230438" y="2148568"/>
          <a:ext cx="7731126" cy="4124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65563">
                  <a:extLst>
                    <a:ext uri="{9D8B030D-6E8A-4147-A177-3AD203B41FA5}">
                      <a16:colId xmlns:a16="http://schemas.microsoft.com/office/drawing/2014/main" val="302774721"/>
                    </a:ext>
                  </a:extLst>
                </a:gridCol>
                <a:gridCol w="3865563">
                  <a:extLst>
                    <a:ext uri="{9D8B030D-6E8A-4147-A177-3AD203B41FA5}">
                      <a16:colId xmlns:a16="http://schemas.microsoft.com/office/drawing/2014/main" val="357356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Who</a:t>
                      </a:r>
                      <a:r>
                        <a:rPr lang="nl-BE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Implementations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88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Bilal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&amp;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605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Jorre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Replication, UDP, 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26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XML 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GUI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121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Mathijs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Hashing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 </a:t>
                      </a:r>
                      <a:r>
                        <a:rPr lang="nl-BE" dirty="0" err="1"/>
                        <a:t>Agents</a:t>
                      </a:r>
                      <a:r>
                        <a:rPr lang="nl-BE" dirty="0"/>
                        <a:t>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901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Liam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Multithreading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communications</a:t>
                      </a:r>
                      <a:r>
                        <a:rPr lang="nl-BE" dirty="0"/>
                        <a:t>, 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code, make </a:t>
                      </a:r>
                      <a:r>
                        <a:rPr lang="nl-BE" dirty="0" err="1"/>
                        <a:t>everything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works</a:t>
                      </a:r>
                      <a:r>
                        <a:rPr lang="nl-BE" dirty="0"/>
                        <a:t> fine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154059"/>
                  </a:ext>
                </a:extLst>
              </a:tr>
            </a:tbl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57886C19-2002-402A-9D34-4B9E975A6170}"/>
              </a:ext>
            </a:extLst>
          </p:cNvPr>
          <p:cNvSpPr txBox="1"/>
          <p:nvPr/>
        </p:nvSpPr>
        <p:spPr>
          <a:xfrm>
            <a:off x="2230438" y="6273528"/>
            <a:ext cx="7729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Everyone</a:t>
            </a:r>
            <a:r>
              <a:rPr lang="nl-BE" dirty="0"/>
              <a:t>: </a:t>
            </a:r>
            <a:r>
              <a:rPr lang="nl-BE" dirty="0" err="1"/>
              <a:t>helping</a:t>
            </a:r>
            <a:r>
              <a:rPr lang="nl-BE" dirty="0"/>
              <a:t> </a:t>
            </a:r>
            <a:r>
              <a:rPr lang="nl-BE" dirty="0" err="1"/>
              <a:t>testing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debugging</a:t>
            </a:r>
            <a:r>
              <a:rPr lang="nl-BE" dirty="0"/>
              <a:t> + </a:t>
            </a:r>
            <a:r>
              <a:rPr lang="nl-BE" dirty="0" err="1"/>
              <a:t>working</a:t>
            </a:r>
            <a:r>
              <a:rPr lang="nl-BE" dirty="0"/>
              <a:t> out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551278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B93AD7-9BB1-4492-97CB-903857EB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Naming</a:t>
            </a:r>
            <a:r>
              <a:rPr lang="nl-BE" dirty="0"/>
              <a:t> server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D5BFFF-A5A0-480B-B71B-6C288D0B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Jorre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592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C0EFBB-E62E-4880-9725-C516B0DC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discovery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391A5E-AC70-45A6-8942-B4F70DFFD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Liam</a:t>
            </a:r>
          </a:p>
        </p:txBody>
      </p:sp>
    </p:spTree>
    <p:extLst>
      <p:ext uri="{BB962C8B-B14F-4D97-AF65-F5344CB8AC3E}">
        <p14:creationId xmlns:p14="http://schemas.microsoft.com/office/powerpoint/2010/main" val="198970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13230E-7B21-4C07-93AD-3E39E8B3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replication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6506CE2-D0FC-47B9-93EA-E6B99F58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Mathijs</a:t>
            </a:r>
          </a:p>
        </p:txBody>
      </p:sp>
    </p:spTree>
    <p:extLst>
      <p:ext uri="{BB962C8B-B14F-4D97-AF65-F5344CB8AC3E}">
        <p14:creationId xmlns:p14="http://schemas.microsoft.com/office/powerpoint/2010/main" val="117366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A24C9-8099-4436-8E52-4E74FEB0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agents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8DDB21-7916-4FDA-81F9-20063E97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BILAL</a:t>
            </a:r>
          </a:p>
        </p:txBody>
      </p:sp>
    </p:spTree>
    <p:extLst>
      <p:ext uri="{BB962C8B-B14F-4D97-AF65-F5344CB8AC3E}">
        <p14:creationId xmlns:p14="http://schemas.microsoft.com/office/powerpoint/2010/main" val="21940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E90E2-EB1D-45C2-A138-9D050AF2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328BA4-0F29-4277-A92C-DA9710787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X11</a:t>
            </a:r>
          </a:p>
          <a:p>
            <a:r>
              <a:rPr lang="nl-BE" dirty="0"/>
              <a:t>Swing</a:t>
            </a:r>
          </a:p>
          <a:p>
            <a:r>
              <a:rPr lang="nl-BE" dirty="0" err="1"/>
              <a:t>JavaFX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2CED8B9-8ABC-452C-9F5E-16EE00C0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063" y="3978827"/>
            <a:ext cx="4889874" cy="275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4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3A214-A29E-4AA2-9AEA-7451F974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pic>
        <p:nvPicPr>
          <p:cNvPr id="4" name="2020-05-30 22-38-35">
            <a:hlinkClick r:id="" action="ppaction://media"/>
            <a:extLst>
              <a:ext uri="{FF2B5EF4-FFF2-40B4-BE49-F238E27FC236}">
                <a16:creationId xmlns:a16="http://schemas.microsoft.com/office/drawing/2014/main" id="{5491876A-53A6-40D0-B1E0-89D9CECB28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8513" y="2638425"/>
            <a:ext cx="5514975" cy="3101975"/>
          </a:xfrm>
        </p:spPr>
      </p:pic>
    </p:spTree>
    <p:extLst>
      <p:ext uri="{BB962C8B-B14F-4D97-AF65-F5344CB8AC3E}">
        <p14:creationId xmlns:p14="http://schemas.microsoft.com/office/powerpoint/2010/main" val="128464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kket">
  <a:themeElements>
    <a:clrScheme name="Pak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180</Words>
  <Application>Microsoft Office PowerPoint</Application>
  <PresentationFormat>Breedbeeld</PresentationFormat>
  <Paragraphs>48</Paragraphs>
  <Slides>12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Pakket</vt:lpstr>
      <vt:lpstr>Lab Distributed Systems</vt:lpstr>
      <vt:lpstr>Goal of the project</vt:lpstr>
      <vt:lpstr>Team objects</vt:lpstr>
      <vt:lpstr>Naming server</vt:lpstr>
      <vt:lpstr>discovery</vt:lpstr>
      <vt:lpstr>replication</vt:lpstr>
      <vt:lpstr>agents</vt:lpstr>
      <vt:lpstr>GUI</vt:lpstr>
      <vt:lpstr>GUI</vt:lpstr>
      <vt:lpstr>remarks</vt:lpstr>
      <vt:lpstr>Final result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Distributed Systems</dc:title>
  <dc:creator>Thomas Verschoor</dc:creator>
  <cp:lastModifiedBy>mathijs daemen</cp:lastModifiedBy>
  <cp:revision>9</cp:revision>
  <dcterms:created xsi:type="dcterms:W3CDTF">2020-05-30T19:00:31Z</dcterms:created>
  <dcterms:modified xsi:type="dcterms:W3CDTF">2020-05-31T12:33:04Z</dcterms:modified>
</cp:coreProperties>
</file>

<file path=docProps/thumbnail.jpeg>
</file>